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833B9-8610-463E-AA89-07EED93E1044}" type="datetimeFigureOut">
              <a:rPr lang="en-MY" smtClean="0"/>
              <a:t>11/6/2019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D6D14-0F33-4F4B-8404-E956215011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53581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D390E-D8E0-4054-9F66-C25358878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D1CBEB-832C-45B9-B1C8-6D8E1F5C2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9086D-43C8-469B-BFD6-5A7B9593B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8BDC-1308-4D6F-B521-2098A8AEC050}" type="datetime1">
              <a:rPr lang="en-MY" smtClean="0"/>
              <a:t>11/6/2019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0DD00-38FA-415E-8C4B-F291510BC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96B4D-BFF6-4E5E-B283-6BE62B199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115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FF6C-D182-4192-A5A2-50903A6D4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E23AC-906C-49FE-9CE1-878BBB677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DCC8E-6664-4DA0-A4B0-BE12FBD7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9847-5EA6-4A7B-9D4F-F71E8E84732E}" type="datetime1">
              <a:rPr lang="en-MY" smtClean="0"/>
              <a:t>11/6/2019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2FEAD-70F8-43BB-8580-8107CEAE3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596EB-0EAC-4C55-891D-3D8348AE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787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758B99-AEB1-4D76-9054-E66384604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CE4C79-47F1-4737-8BFA-7D98903B0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811F9-7821-4A4F-83AA-0BA60AE55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FE896-302A-4472-AAD4-42DDCA642A40}" type="datetime1">
              <a:rPr lang="en-MY" smtClean="0"/>
              <a:t>11/6/2019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35CA6-979B-4681-BD0C-5DE8E8591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28FCD-46F1-4475-B6B4-AF4220AD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845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B25B3-34D2-4BC2-A922-9E9DBC9C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0534C-3054-4A2E-AB82-372681298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26F22-170D-4F10-9387-C4315CD81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AAFCF-925D-45B2-A9A7-F9C9F283FFA7}" type="datetime1">
              <a:rPr lang="en-MY" smtClean="0"/>
              <a:t>11/6/2019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452B6-8E8E-4C5D-A01D-519CB751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41716-FF94-4EDF-8F62-85BF0490C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49293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62D1-9D4E-4D05-B2EC-7B6343528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9B45F-9240-4A33-972C-D1DC6CE9E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650F2-9EE9-45AC-9750-511D74299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B513-711A-4CE2-8879-4D137B29DC61}" type="datetime1">
              <a:rPr lang="en-MY" smtClean="0"/>
              <a:t>11/6/2019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AFF25-C7A3-4A71-A485-EB513C097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4ED97-7084-4D2D-9CF3-F690170A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932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F47A-7C9C-4F11-90D5-04F80E91E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12DF5-DA86-4A82-B266-3A4DCD096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48720A-606C-4079-A419-9CE3CFDC7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C00272-DA9D-41D7-B0DC-3ED8B9F16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42C1-0993-4B7F-95DA-53CA661C6ABD}" type="datetime1">
              <a:rPr lang="en-MY" smtClean="0"/>
              <a:t>11/6/2019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CA029-3D78-4902-AE50-00845A21C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D3A2A-576E-41CC-AF88-1B8613C82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285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854DD-B095-46D5-945A-FF848FDAD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B87E2-3EEB-45C2-A3E0-750F3F929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A8B69E-F36F-4D84-A09A-6B6E3B361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2A1760-EBA0-4FCB-8113-B5EBD6FCD1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E701C1-2752-43B0-AAD3-5DA28310EB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7C2903-C167-41DB-A283-0D07351C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F30E-A66F-438B-B927-D92D60459245}" type="datetime1">
              <a:rPr lang="en-MY" smtClean="0"/>
              <a:t>11/6/2019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FFD0B-3308-44DC-976E-144A9516A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F0DE0D-0D99-4C05-B0AA-F97681BA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401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4C9EA-D06B-4A1A-ABE8-E4E238740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03FD1C-BF9B-474A-B079-7896ECA75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A429-8C93-41AC-A69C-D249135656FE}" type="datetime1">
              <a:rPr lang="en-MY" smtClean="0"/>
              <a:t>11/6/2019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9AE59-A3C0-4562-8DAA-3A0775C7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60751-004A-4409-88DC-D0A71BF9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9359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6FF056-0808-4018-A005-771DEDCA5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3B98D-B9BC-4AC3-92E8-AAD52D2AF8DB}" type="datetime1">
              <a:rPr lang="en-MY" smtClean="0"/>
              <a:t>11/6/2019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BFDFB5-5D4F-435C-A14D-EA19F214A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0CF99-036E-4B37-8D4E-EF80E7956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2810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886EF-2E13-4075-9CD2-02045A7A8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80A6E-1E93-4D8A-A074-B652308FC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0684BB-1971-4BB3-9E43-3CF450DC1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31FC0-684D-4709-B25A-DE1D9364D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3274-1482-481E-AC38-6B2AE0C47B28}" type="datetime1">
              <a:rPr lang="en-MY" smtClean="0"/>
              <a:t>11/6/2019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E57C31-BB5D-4BA5-898A-B04DE6EF1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8DCE6-D10C-49CF-BF3C-FD09FEB89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1451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62C3-B469-458C-9337-189C54FAE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E0BFFF-6BC1-48ED-8D20-BB8BD65C4A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00F3A-1DD9-41E9-9C15-9307F350F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52600-42F2-46E7-BCC0-B4545A00D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E753-FEB0-4479-A8BC-4AD56861E8D8}" type="datetime1">
              <a:rPr lang="en-MY" smtClean="0"/>
              <a:t>11/6/2019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E46DC-792C-4617-B5B6-C0D25842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E261A-75F8-4424-B38B-BF91621A1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3393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7DDA8-950C-47BA-9BA3-BAA34EF4A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8C9D1-E645-45EB-BD80-67BCFE263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9326D-B7E7-4D07-8787-B226CEF0BB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7328A-F8FE-432C-B103-3F3FF864E615}" type="datetime1">
              <a:rPr lang="en-MY" smtClean="0"/>
              <a:t>11/6/2019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72CDF-9557-4A63-9C38-87E4EC1C6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MY"/>
              <a:t>©2019 Wong Chee Siang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BDF5C-54B3-494E-93FC-19C9B0F22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61CBF-6481-441E-9CA5-8CD38847215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419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3D582-A743-44C0-B3AA-5DB313A9DF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Pointer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56A82-9866-4B11-9287-5741573BF2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r>
              <a:rPr lang="en-MY" dirty="0"/>
              <a:t>Syntax and usages</a:t>
            </a:r>
          </a:p>
          <a:p>
            <a:endParaRPr lang="en-MY" dirty="0"/>
          </a:p>
          <a:p>
            <a:endParaRPr lang="en-M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03958-2377-4010-8E50-376E97158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 dirty="0"/>
              <a:t>©2019 Wong Chee Siang</a:t>
            </a:r>
          </a:p>
        </p:txBody>
      </p:sp>
    </p:spTree>
    <p:extLst>
      <p:ext uri="{BB962C8B-B14F-4D97-AF65-F5344CB8AC3E}">
        <p14:creationId xmlns:p14="http://schemas.microsoft.com/office/powerpoint/2010/main" val="138358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1E88C-6AF7-4553-AFF3-25E740AAD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110"/>
            <a:ext cx="5257800" cy="587096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MY" dirty="0"/>
              <a:t>Definition</a:t>
            </a:r>
          </a:p>
          <a:p>
            <a:pPr lvl="1"/>
            <a:r>
              <a:rPr lang="en-MY" dirty="0"/>
              <a:t>Pointer is to </a:t>
            </a:r>
            <a:r>
              <a:rPr lang="en-MY" u="sng" dirty="0"/>
              <a:t>store memory addres</a:t>
            </a:r>
            <a:r>
              <a:rPr lang="en-MY" dirty="0"/>
              <a:t>s of a variable or structure</a:t>
            </a:r>
          </a:p>
          <a:p>
            <a:pPr lvl="1"/>
            <a:r>
              <a:rPr lang="en-MY" dirty="0"/>
              <a:t>All variable and structures are stored in computer memory. Hence, each of them have an address.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Declaration</a:t>
            </a:r>
          </a:p>
          <a:p>
            <a:pPr lvl="1"/>
            <a:r>
              <a:rPr lang="en-MY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*ptr1</a:t>
            </a:r>
            <a:r>
              <a:rPr lang="en-MY" dirty="0"/>
              <a:t>;  	</a:t>
            </a:r>
          </a:p>
          <a:p>
            <a:pPr lvl="1"/>
            <a:r>
              <a:rPr lang="en-MY" dirty="0"/>
              <a:t>pointer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r>
              <a:rPr lang="en-MY" dirty="0"/>
              <a:t> used to point at a variable </a:t>
            </a:r>
            <a:r>
              <a:rPr lang="en-MY" u="sng" dirty="0">
                <a:solidFill>
                  <a:srgbClr val="FF0000"/>
                </a:solidFill>
              </a:rPr>
              <a:t>type integer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Initialization</a:t>
            </a:r>
          </a:p>
          <a:p>
            <a:pPr lvl="1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= 10;</a:t>
            </a:r>
          </a:p>
          <a:p>
            <a:pPr lvl="1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 = &amp;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MY" dirty="0"/>
              <a:t>	</a:t>
            </a:r>
          </a:p>
          <a:p>
            <a:pPr lvl="1"/>
            <a:r>
              <a:rPr lang="en-MY" dirty="0"/>
              <a:t>pointer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r>
              <a:rPr lang="en-MY" dirty="0"/>
              <a:t> assigned with the memory address of 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/>
              <a:t> </a:t>
            </a:r>
          </a:p>
          <a:p>
            <a:pPr lvl="1"/>
            <a:r>
              <a:rPr lang="en-MY" dirty="0"/>
              <a:t>which is same meaning as pointer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r>
              <a:rPr lang="en-MY" dirty="0"/>
              <a:t> points to variable 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MY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Declare and initialize at the same time</a:t>
            </a:r>
          </a:p>
          <a:p>
            <a:pPr lvl="1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*ptr1 = &amp;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MY" dirty="0"/>
              <a:t>same meaning as above</a:t>
            </a:r>
          </a:p>
          <a:p>
            <a:pPr marL="0" indent="0">
              <a:buNone/>
            </a:pPr>
            <a:endParaRPr lang="en-MY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65565C-A152-4F7D-BEA4-8330286DB561}"/>
              </a:ext>
            </a:extLst>
          </p:cNvPr>
          <p:cNvSpPr txBox="1"/>
          <p:nvPr/>
        </p:nvSpPr>
        <p:spPr>
          <a:xfrm>
            <a:off x="3672555" y="2960873"/>
            <a:ext cx="258652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MY" dirty="0"/>
              <a:t>&amp; (ampersand) means “address of”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F85201B-FB42-450D-82CC-D331CCAE993F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2833735" y="3284039"/>
            <a:ext cx="838820" cy="527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29604A2-B81E-4C38-B0A6-8F8C60CA62A8}"/>
              </a:ext>
            </a:extLst>
          </p:cNvPr>
          <p:cNvSpPr txBox="1"/>
          <p:nvPr/>
        </p:nvSpPr>
        <p:spPr>
          <a:xfrm>
            <a:off x="6578838" y="2896326"/>
            <a:ext cx="143747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*ptr1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88691D-19CD-431E-9EF2-0756988A92D6}"/>
              </a:ext>
            </a:extLst>
          </p:cNvPr>
          <p:cNvSpPr txBox="1"/>
          <p:nvPr/>
        </p:nvSpPr>
        <p:spPr>
          <a:xfrm>
            <a:off x="8720983" y="2896326"/>
            <a:ext cx="101837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C5D17F-F332-4709-BA66-40119A7213ED}"/>
              </a:ext>
            </a:extLst>
          </p:cNvPr>
          <p:cNvSpPr txBox="1"/>
          <p:nvPr/>
        </p:nvSpPr>
        <p:spPr>
          <a:xfrm>
            <a:off x="9739357" y="2242421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Memory</a:t>
            </a:r>
          </a:p>
          <a:p>
            <a:pPr algn="ctr"/>
            <a:r>
              <a:rPr lang="en-MY" dirty="0"/>
              <a:t>Address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28435B9-1F57-4023-BF28-320A6410B7A1}"/>
              </a:ext>
            </a:extLst>
          </p:cNvPr>
          <p:cNvSpPr txBox="1"/>
          <p:nvPr/>
        </p:nvSpPr>
        <p:spPr>
          <a:xfrm>
            <a:off x="9739357" y="2877945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0019F888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365252-D204-4D64-A3DF-799B02A2F617}"/>
              </a:ext>
            </a:extLst>
          </p:cNvPr>
          <p:cNvSpPr txBox="1"/>
          <p:nvPr/>
        </p:nvSpPr>
        <p:spPr>
          <a:xfrm>
            <a:off x="8523718" y="3284039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10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144A54D-7D54-4DA5-AB16-7427F10389F9}"/>
              </a:ext>
            </a:extLst>
          </p:cNvPr>
          <p:cNvSpPr txBox="1"/>
          <p:nvPr/>
        </p:nvSpPr>
        <p:spPr>
          <a:xfrm>
            <a:off x="6530768" y="4246248"/>
            <a:ext cx="141290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*ptr1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DFF47A-9511-4BD1-ABB9-7ED603ABCA2C}"/>
              </a:ext>
            </a:extLst>
          </p:cNvPr>
          <p:cNvSpPr txBox="1"/>
          <p:nvPr/>
        </p:nvSpPr>
        <p:spPr>
          <a:xfrm>
            <a:off x="8735938" y="4246248"/>
            <a:ext cx="101837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B7CF955-114E-4E5C-8296-DF0FC8DE51A0}"/>
              </a:ext>
            </a:extLst>
          </p:cNvPr>
          <p:cNvSpPr txBox="1"/>
          <p:nvPr/>
        </p:nvSpPr>
        <p:spPr>
          <a:xfrm>
            <a:off x="9754312" y="3592343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Memory</a:t>
            </a:r>
          </a:p>
          <a:p>
            <a:pPr algn="ctr"/>
            <a:r>
              <a:rPr lang="en-MY" dirty="0"/>
              <a:t>Address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DA47916-F50A-45DD-A010-8C7240CEEEE8}"/>
              </a:ext>
            </a:extLst>
          </p:cNvPr>
          <p:cNvSpPr txBox="1"/>
          <p:nvPr/>
        </p:nvSpPr>
        <p:spPr>
          <a:xfrm>
            <a:off x="9754312" y="4227867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0019F888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A181796-6B92-46E1-8CC3-46DBEB3CA0AB}"/>
              </a:ext>
            </a:extLst>
          </p:cNvPr>
          <p:cNvSpPr txBox="1"/>
          <p:nvPr/>
        </p:nvSpPr>
        <p:spPr>
          <a:xfrm>
            <a:off x="8538673" y="4633961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10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3B6FDE2-AEC7-4C29-8BD7-F37815DB7077}"/>
              </a:ext>
            </a:extLst>
          </p:cNvPr>
          <p:cNvCxnSpPr>
            <a:cxnSpLocks/>
            <a:stCxn id="24" idx="3"/>
            <a:endCxn id="25" idx="1"/>
          </p:cNvCxnSpPr>
          <p:nvPr/>
        </p:nvCxnSpPr>
        <p:spPr>
          <a:xfrm>
            <a:off x="7943671" y="4430914"/>
            <a:ext cx="79226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6203C97-5163-4058-A196-128B9FD3D9BF}"/>
              </a:ext>
            </a:extLst>
          </p:cNvPr>
          <p:cNvSpPr txBox="1"/>
          <p:nvPr/>
        </p:nvSpPr>
        <p:spPr>
          <a:xfrm>
            <a:off x="6578837" y="3284039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??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A619E8-AA23-40F3-B2E8-7BF2D2332B45}"/>
              </a:ext>
            </a:extLst>
          </p:cNvPr>
          <p:cNvSpPr txBox="1"/>
          <p:nvPr/>
        </p:nvSpPr>
        <p:spPr>
          <a:xfrm>
            <a:off x="6603407" y="4633961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0019F888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3E21E15-6650-4310-9196-8C64A5667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</p:spTree>
    <p:extLst>
      <p:ext uri="{BB962C8B-B14F-4D97-AF65-F5344CB8AC3E}">
        <p14:creationId xmlns:p14="http://schemas.microsoft.com/office/powerpoint/2010/main" val="79783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17" grpId="0"/>
      <p:bldP spid="19" grpId="0"/>
      <p:bldP spid="20" grpId="0"/>
      <p:bldP spid="24" grpId="0" animBg="1"/>
      <p:bldP spid="25" grpId="0" animBg="1"/>
      <p:bldP spid="26" grpId="0"/>
      <p:bldP spid="27" grpId="0"/>
      <p:bldP spid="28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1E88C-6AF7-4553-AFF3-25E740AAD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110"/>
            <a:ext cx="5257800" cy="568985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MY" dirty="0"/>
              <a:t>Declare and initialize at the same time</a:t>
            </a:r>
          </a:p>
          <a:p>
            <a:pPr lvl="1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*ptr1 = &amp;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MY" dirty="0"/>
              <a:t>	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MY" dirty="0"/>
              <a:t>What’s the </a:t>
            </a:r>
            <a:r>
              <a:rPr lang="en-MY" b="1" dirty="0">
                <a:solidFill>
                  <a:srgbClr val="0070C0"/>
                </a:solidFill>
              </a:rPr>
              <a:t>value</a:t>
            </a:r>
            <a:r>
              <a:rPr lang="en-MY" dirty="0"/>
              <a:t> inside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r>
              <a:rPr lang="en-MY" dirty="0"/>
              <a:t>?</a:t>
            </a:r>
          </a:p>
          <a:p>
            <a:pPr lvl="1"/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ptr1; </a:t>
            </a:r>
          </a:p>
          <a:p>
            <a:pPr lvl="1"/>
            <a:r>
              <a:rPr lang="en-MY" dirty="0"/>
              <a:t>this will display </a:t>
            </a:r>
            <a:r>
              <a:rPr lang="en-MY" b="1" dirty="0">
                <a:solidFill>
                  <a:srgbClr val="0070C0"/>
                </a:solidFill>
              </a:rPr>
              <a:t>0019F888</a:t>
            </a:r>
            <a:r>
              <a:rPr lang="en-MY" dirty="0"/>
              <a:t>, which is the value stored in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endParaRPr lang="en-MY" dirty="0"/>
          </a:p>
          <a:p>
            <a:pPr marL="514350" indent="-514350">
              <a:buFont typeface="+mj-lt"/>
              <a:buAutoNum type="arabicPeriod" startAt="4"/>
            </a:pPr>
            <a:r>
              <a:rPr lang="en-MY" dirty="0"/>
              <a:t>How to access the value of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/>
              <a:t> from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r>
              <a:rPr lang="en-MY" dirty="0"/>
              <a:t>?</a:t>
            </a:r>
          </a:p>
          <a:p>
            <a:pPr lvl="1"/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*ptr1;</a:t>
            </a:r>
          </a:p>
          <a:p>
            <a:pPr lvl="1"/>
            <a:r>
              <a:rPr lang="en-MY" dirty="0"/>
              <a:t>Will display </a:t>
            </a:r>
            <a:r>
              <a:rPr lang="en-MY" b="1" dirty="0">
                <a:solidFill>
                  <a:srgbClr val="0070C0"/>
                </a:solidFill>
              </a:rPr>
              <a:t>10</a:t>
            </a:r>
          </a:p>
          <a:p>
            <a:pPr lvl="1"/>
            <a:r>
              <a:rPr lang="en-MY" dirty="0"/>
              <a:t>This means “value pointed by pointer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r>
              <a:rPr lang="en-MY" dirty="0"/>
              <a:t>”, or dereference of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MY" dirty="0"/>
              <a:t>Assume there’s another pointer called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ptr2</a:t>
            </a:r>
            <a:r>
              <a:rPr lang="en-MY" dirty="0"/>
              <a:t>. We can make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ptr2</a:t>
            </a:r>
            <a:r>
              <a:rPr lang="en-MY" dirty="0"/>
              <a:t> to point to the same address as 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r>
              <a:rPr lang="en-MY" dirty="0"/>
              <a:t>:</a:t>
            </a:r>
          </a:p>
          <a:p>
            <a:pPr lvl="1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*ptr2;  </a:t>
            </a:r>
            <a:r>
              <a:rPr lang="en-MY" dirty="0"/>
              <a:t>	 //declare</a:t>
            </a:r>
          </a:p>
          <a:p>
            <a:pPr lvl="1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ptr2 = ptr1; </a:t>
            </a:r>
          </a:p>
          <a:p>
            <a:pPr lvl="1"/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*ptr2; </a:t>
            </a:r>
            <a:r>
              <a:rPr lang="en-MY" dirty="0"/>
              <a:t>//output </a:t>
            </a:r>
            <a:r>
              <a:rPr lang="en-MY" dirty="0">
                <a:solidFill>
                  <a:srgbClr val="0070C0"/>
                </a:solidFill>
              </a:rPr>
              <a:t>10</a:t>
            </a:r>
          </a:p>
          <a:p>
            <a:pPr lvl="1"/>
            <a:endParaRPr lang="en-MY" dirty="0"/>
          </a:p>
          <a:p>
            <a:pPr marL="0" indent="0">
              <a:buNone/>
            </a:pPr>
            <a:endParaRPr lang="en-MY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144A54D-7D54-4DA5-AB16-7427F10389F9}"/>
              </a:ext>
            </a:extLst>
          </p:cNvPr>
          <p:cNvSpPr txBox="1"/>
          <p:nvPr/>
        </p:nvSpPr>
        <p:spPr>
          <a:xfrm>
            <a:off x="6507623" y="913388"/>
            <a:ext cx="141290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*ptr1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DFF47A-9511-4BD1-ABB9-7ED603ABCA2C}"/>
              </a:ext>
            </a:extLst>
          </p:cNvPr>
          <p:cNvSpPr txBox="1"/>
          <p:nvPr/>
        </p:nvSpPr>
        <p:spPr>
          <a:xfrm>
            <a:off x="8847034" y="913388"/>
            <a:ext cx="101837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B7CF955-114E-4E5C-8296-DF0FC8DE51A0}"/>
              </a:ext>
            </a:extLst>
          </p:cNvPr>
          <p:cNvSpPr txBox="1"/>
          <p:nvPr/>
        </p:nvSpPr>
        <p:spPr>
          <a:xfrm>
            <a:off x="9865408" y="259483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Memory</a:t>
            </a:r>
          </a:p>
          <a:p>
            <a:pPr algn="ctr"/>
            <a:r>
              <a:rPr lang="en-MY" dirty="0"/>
              <a:t>Address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DA47916-F50A-45DD-A010-8C7240CEEEE8}"/>
              </a:ext>
            </a:extLst>
          </p:cNvPr>
          <p:cNvSpPr txBox="1"/>
          <p:nvPr/>
        </p:nvSpPr>
        <p:spPr>
          <a:xfrm>
            <a:off x="9865408" y="895007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0019F888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A181796-6B92-46E1-8CC3-46DBEB3CA0AB}"/>
              </a:ext>
            </a:extLst>
          </p:cNvPr>
          <p:cNvSpPr txBox="1"/>
          <p:nvPr/>
        </p:nvSpPr>
        <p:spPr>
          <a:xfrm>
            <a:off x="8649769" y="1301101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10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3B6FDE2-AEC7-4C29-8BD7-F37815DB7077}"/>
              </a:ext>
            </a:extLst>
          </p:cNvPr>
          <p:cNvCxnSpPr>
            <a:cxnSpLocks/>
            <a:stCxn id="24" idx="3"/>
            <a:endCxn id="25" idx="1"/>
          </p:cNvCxnSpPr>
          <p:nvPr/>
        </p:nvCxnSpPr>
        <p:spPr>
          <a:xfrm>
            <a:off x="7920527" y="1098054"/>
            <a:ext cx="9265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CFA619E8-AA23-40F3-B2E8-7BF2D2332B45}"/>
              </a:ext>
            </a:extLst>
          </p:cNvPr>
          <p:cNvSpPr txBox="1"/>
          <p:nvPr/>
        </p:nvSpPr>
        <p:spPr>
          <a:xfrm>
            <a:off x="6567800" y="1301101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0019F888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F50D8D-C9FE-4D7B-8E5A-9F1991DC5C03}"/>
              </a:ext>
            </a:extLst>
          </p:cNvPr>
          <p:cNvSpPr txBox="1"/>
          <p:nvPr/>
        </p:nvSpPr>
        <p:spPr>
          <a:xfrm>
            <a:off x="6507623" y="3982608"/>
            <a:ext cx="141290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*ptr1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2A0DB9-EC3E-42DA-AC9F-AEB55729FC84}"/>
              </a:ext>
            </a:extLst>
          </p:cNvPr>
          <p:cNvSpPr txBox="1"/>
          <p:nvPr/>
        </p:nvSpPr>
        <p:spPr>
          <a:xfrm>
            <a:off x="8847034" y="3982608"/>
            <a:ext cx="101837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4552594-AB95-46C3-B39D-252BF13C5364}"/>
              </a:ext>
            </a:extLst>
          </p:cNvPr>
          <p:cNvSpPr txBox="1"/>
          <p:nvPr/>
        </p:nvSpPr>
        <p:spPr>
          <a:xfrm>
            <a:off x="9865408" y="3328703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Memory</a:t>
            </a:r>
          </a:p>
          <a:p>
            <a:pPr algn="ctr"/>
            <a:r>
              <a:rPr lang="en-MY" dirty="0"/>
              <a:t>Address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77C2C50-5084-4D89-8146-87ED5812947D}"/>
              </a:ext>
            </a:extLst>
          </p:cNvPr>
          <p:cNvSpPr txBox="1"/>
          <p:nvPr/>
        </p:nvSpPr>
        <p:spPr>
          <a:xfrm>
            <a:off x="9865408" y="3964227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0019F888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5C0F80B-A21D-435F-911C-D4C310869A2F}"/>
              </a:ext>
            </a:extLst>
          </p:cNvPr>
          <p:cNvSpPr txBox="1"/>
          <p:nvPr/>
        </p:nvSpPr>
        <p:spPr>
          <a:xfrm>
            <a:off x="8649769" y="4370321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10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816732F-3F89-4C03-8C3A-3BC4564E1708}"/>
              </a:ext>
            </a:extLst>
          </p:cNvPr>
          <p:cNvCxnSpPr>
            <a:cxnSpLocks/>
            <a:stCxn id="21" idx="3"/>
            <a:endCxn id="22" idx="1"/>
          </p:cNvCxnSpPr>
          <p:nvPr/>
        </p:nvCxnSpPr>
        <p:spPr>
          <a:xfrm>
            <a:off x="7920527" y="4167274"/>
            <a:ext cx="9265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81153A4-B6C3-4179-A46B-6CD6A9E3D5E7}"/>
              </a:ext>
            </a:extLst>
          </p:cNvPr>
          <p:cNvSpPr txBox="1"/>
          <p:nvPr/>
        </p:nvSpPr>
        <p:spPr>
          <a:xfrm>
            <a:off x="6567800" y="4370321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0019F888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84B1581-5248-48F8-8ED6-C880C7C2975A}"/>
              </a:ext>
            </a:extLst>
          </p:cNvPr>
          <p:cNvSpPr txBox="1"/>
          <p:nvPr/>
        </p:nvSpPr>
        <p:spPr>
          <a:xfrm>
            <a:off x="6532549" y="5142919"/>
            <a:ext cx="141290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*ptr2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47E7326-15BF-43F2-B7A6-AE96CC45B9F1}"/>
              </a:ext>
            </a:extLst>
          </p:cNvPr>
          <p:cNvCxnSpPr>
            <a:cxnSpLocks/>
            <a:stCxn id="36" idx="3"/>
          </p:cNvCxnSpPr>
          <p:nvPr/>
        </p:nvCxnSpPr>
        <p:spPr>
          <a:xfrm flipV="1">
            <a:off x="7945453" y="4333559"/>
            <a:ext cx="901581" cy="99402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507C594B-1C45-48B3-8E66-F33CB633860C}"/>
              </a:ext>
            </a:extLst>
          </p:cNvPr>
          <p:cNvSpPr txBox="1"/>
          <p:nvPr/>
        </p:nvSpPr>
        <p:spPr>
          <a:xfrm>
            <a:off x="6592726" y="5530632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0019F888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1DEC2B-D2F5-4F4C-B19D-27AA2F1AC179}"/>
              </a:ext>
            </a:extLst>
          </p:cNvPr>
          <p:cNvSpPr/>
          <p:nvPr/>
        </p:nvSpPr>
        <p:spPr>
          <a:xfrm>
            <a:off x="6465071" y="1293415"/>
            <a:ext cx="1498007" cy="754036"/>
          </a:xfrm>
          <a:prstGeom prst="rect">
            <a:avLst/>
          </a:prstGeom>
          <a:solidFill>
            <a:srgbClr val="4472C4">
              <a:alpha val="2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2F5ACFA-1DC5-4440-B56D-D3E4170BC78E}"/>
              </a:ext>
            </a:extLst>
          </p:cNvPr>
          <p:cNvSpPr/>
          <p:nvPr/>
        </p:nvSpPr>
        <p:spPr>
          <a:xfrm>
            <a:off x="8847034" y="1309241"/>
            <a:ext cx="1018374" cy="425707"/>
          </a:xfrm>
          <a:prstGeom prst="rect">
            <a:avLst/>
          </a:prstGeom>
          <a:solidFill>
            <a:srgbClr val="4472C4">
              <a:alpha val="2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B34D807-0F68-4EB4-8491-D1A945A3498B}"/>
              </a:ext>
            </a:extLst>
          </p:cNvPr>
          <p:cNvCxnSpPr>
            <a:cxnSpLocks/>
            <a:endCxn id="25" idx="1"/>
          </p:cNvCxnSpPr>
          <p:nvPr/>
        </p:nvCxnSpPr>
        <p:spPr>
          <a:xfrm>
            <a:off x="7920527" y="1098054"/>
            <a:ext cx="92650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FA50470-4185-44A2-92D6-83EF10C88DB7}"/>
              </a:ext>
            </a:extLst>
          </p:cNvPr>
          <p:cNvCxnSpPr>
            <a:cxnSpLocks/>
            <a:stCxn id="36" idx="3"/>
          </p:cNvCxnSpPr>
          <p:nvPr/>
        </p:nvCxnSpPr>
        <p:spPr>
          <a:xfrm flipV="1">
            <a:off x="7945453" y="4333559"/>
            <a:ext cx="901581" cy="99402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1169CCD3-47B0-4645-86B7-804261D8A355}"/>
              </a:ext>
            </a:extLst>
          </p:cNvPr>
          <p:cNvSpPr/>
          <p:nvPr/>
        </p:nvSpPr>
        <p:spPr>
          <a:xfrm>
            <a:off x="8847034" y="4370321"/>
            <a:ext cx="1018374" cy="425707"/>
          </a:xfrm>
          <a:prstGeom prst="rect">
            <a:avLst/>
          </a:prstGeom>
          <a:solidFill>
            <a:srgbClr val="4472C4">
              <a:alpha val="2313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9648ED-374C-49B9-9ABB-9BA4CA20E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</p:spTree>
    <p:extLst>
      <p:ext uri="{BB962C8B-B14F-4D97-AF65-F5344CB8AC3E}">
        <p14:creationId xmlns:p14="http://schemas.microsoft.com/office/powerpoint/2010/main" val="289867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/>
      <p:bldP spid="32" grpId="0"/>
      <p:bldP spid="33" grpId="0"/>
      <p:bldP spid="35" grpId="0"/>
      <p:bldP spid="36" grpId="0" animBg="1"/>
      <p:bldP spid="38" grpId="0"/>
      <p:bldP spid="10" grpId="0" animBg="1"/>
      <p:bldP spid="10" grpId="1" animBg="1"/>
      <p:bldP spid="39" grpId="0" animBg="1"/>
      <p:bldP spid="39" grpId="1" animBg="1"/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1E88C-6AF7-4553-AFF3-25E740AAD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110"/>
            <a:ext cx="10925432" cy="568985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MY" sz="2400" dirty="0"/>
              <a:t>Double pointer:</a:t>
            </a:r>
          </a:p>
          <a:p>
            <a:pPr lvl="1"/>
            <a:r>
              <a:rPr lang="en-MY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int **ptr3; //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ptr3</a:t>
            </a:r>
            <a:r>
              <a:rPr lang="en-US" sz="2000" dirty="0"/>
              <a:t> points to pointer to 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ptr3 = &amp;ptr1; //</a:t>
            </a:r>
            <a:r>
              <a:rPr lang="en-US" sz="2000" dirty="0"/>
              <a:t>To make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ptr3</a:t>
            </a:r>
            <a:r>
              <a:rPr lang="en-US" sz="2000" dirty="0"/>
              <a:t> points to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ptr1</a:t>
            </a:r>
            <a:r>
              <a:rPr lang="en-US" sz="2000" dirty="0"/>
              <a:t> that points to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int i</a:t>
            </a:r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**ptr3; //</a:t>
            </a:r>
            <a:r>
              <a:rPr lang="en-US" sz="2000" dirty="0"/>
              <a:t>dereference of dereference of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ptr3</a:t>
            </a:r>
            <a:r>
              <a:rPr lang="en-US" sz="2000" dirty="0"/>
              <a:t> is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MY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MY" sz="2000" dirty="0"/>
          </a:p>
          <a:p>
            <a:pPr marL="0" indent="0">
              <a:buNone/>
            </a:pPr>
            <a:endParaRPr lang="en-MY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9648ED-374C-49B9-9ABB-9BA4CA20E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MY"/>
              <a:t>©2019 Wong Chee Siang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084375C-7638-4394-93BC-CCBD6BDD1CFB}"/>
              </a:ext>
            </a:extLst>
          </p:cNvPr>
          <p:cNvSpPr txBox="1"/>
          <p:nvPr/>
        </p:nvSpPr>
        <p:spPr>
          <a:xfrm>
            <a:off x="2652355" y="3477949"/>
            <a:ext cx="16101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**ptr3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ED1E9BF-4273-4487-B72C-3E36CA7A4E6D}"/>
              </a:ext>
            </a:extLst>
          </p:cNvPr>
          <p:cNvSpPr txBox="1"/>
          <p:nvPr/>
        </p:nvSpPr>
        <p:spPr>
          <a:xfrm>
            <a:off x="5189032" y="3477949"/>
            <a:ext cx="141290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*ptr1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5505A6C-B07C-4D8C-88AB-8532F428DD2D}"/>
              </a:ext>
            </a:extLst>
          </p:cNvPr>
          <p:cNvSpPr txBox="1"/>
          <p:nvPr/>
        </p:nvSpPr>
        <p:spPr>
          <a:xfrm>
            <a:off x="4991767" y="3865662"/>
            <a:ext cx="17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0019F888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F13C0F1-DA16-43EC-A452-C3C68E7582D8}"/>
              </a:ext>
            </a:extLst>
          </p:cNvPr>
          <p:cNvCxnSpPr>
            <a:cxnSpLocks/>
            <a:stCxn id="30" idx="3"/>
            <a:endCxn id="42" idx="1"/>
          </p:cNvCxnSpPr>
          <p:nvPr/>
        </p:nvCxnSpPr>
        <p:spPr>
          <a:xfrm>
            <a:off x="4262525" y="3662615"/>
            <a:ext cx="9265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87C8F4AC-646C-4967-BC52-8A6D0D43404D}"/>
              </a:ext>
            </a:extLst>
          </p:cNvPr>
          <p:cNvSpPr txBox="1"/>
          <p:nvPr/>
        </p:nvSpPr>
        <p:spPr>
          <a:xfrm>
            <a:off x="2507790" y="3868551"/>
            <a:ext cx="1812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0019F8A0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920193F-67C6-4AB7-BC8C-055C77B602D3}"/>
              </a:ext>
            </a:extLst>
          </p:cNvPr>
          <p:cNvSpPr txBox="1"/>
          <p:nvPr/>
        </p:nvSpPr>
        <p:spPr>
          <a:xfrm>
            <a:off x="7528443" y="3496330"/>
            <a:ext cx="99749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MY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MY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DCA4D52-8CC4-4107-800B-1B1AD41DE202}"/>
              </a:ext>
            </a:extLst>
          </p:cNvPr>
          <p:cNvSpPr txBox="1"/>
          <p:nvPr/>
        </p:nvSpPr>
        <p:spPr>
          <a:xfrm>
            <a:off x="7331178" y="3868771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>
                <a:solidFill>
                  <a:srgbClr val="0070C0"/>
                </a:solidFill>
              </a:rPr>
              <a:t>Value: 10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ADA09F1-230C-4F42-9B25-3AD5F30228C5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6601936" y="3680996"/>
            <a:ext cx="9265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DFE9AED5-45A8-4D60-8A11-C844A320B0AC}"/>
              </a:ext>
            </a:extLst>
          </p:cNvPr>
          <p:cNvSpPr txBox="1"/>
          <p:nvPr/>
        </p:nvSpPr>
        <p:spPr>
          <a:xfrm>
            <a:off x="7331178" y="2500562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Memory</a:t>
            </a:r>
          </a:p>
          <a:p>
            <a:pPr algn="ctr"/>
            <a:r>
              <a:rPr lang="en-MY" dirty="0"/>
              <a:t>Address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D5C2756-1E51-45A1-B1D9-A809AB375C51}"/>
              </a:ext>
            </a:extLst>
          </p:cNvPr>
          <p:cNvSpPr txBox="1"/>
          <p:nvPr/>
        </p:nvSpPr>
        <p:spPr>
          <a:xfrm>
            <a:off x="7331178" y="3136086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0019F888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CA151A3-CA59-4249-A7D7-1B2D9753CA61}"/>
              </a:ext>
            </a:extLst>
          </p:cNvPr>
          <p:cNvSpPr txBox="1"/>
          <p:nvPr/>
        </p:nvSpPr>
        <p:spPr>
          <a:xfrm>
            <a:off x="5189032" y="2493616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Memory</a:t>
            </a:r>
          </a:p>
          <a:p>
            <a:pPr algn="ctr"/>
            <a:r>
              <a:rPr lang="en-MY" dirty="0"/>
              <a:t>Address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7A55426-C4D8-4976-B823-FB28B70535C4}"/>
              </a:ext>
            </a:extLst>
          </p:cNvPr>
          <p:cNvSpPr txBox="1"/>
          <p:nvPr/>
        </p:nvSpPr>
        <p:spPr>
          <a:xfrm>
            <a:off x="5189032" y="3129140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0019F8A0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9F7B2AB-16D2-4246-9344-D9E7D0BC25C9}"/>
              </a:ext>
            </a:extLst>
          </p:cNvPr>
          <p:cNvSpPr txBox="1"/>
          <p:nvPr/>
        </p:nvSpPr>
        <p:spPr>
          <a:xfrm>
            <a:off x="2776111" y="2505896"/>
            <a:ext cx="1412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Memory</a:t>
            </a:r>
          </a:p>
          <a:p>
            <a:pPr algn="ctr"/>
            <a:r>
              <a:rPr lang="en-MY" dirty="0"/>
              <a:t>Address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6011B52-F667-426E-BD4C-9C74DBE4623C}"/>
              </a:ext>
            </a:extLst>
          </p:cNvPr>
          <p:cNvSpPr txBox="1"/>
          <p:nvPr/>
        </p:nvSpPr>
        <p:spPr>
          <a:xfrm>
            <a:off x="2776111" y="3141420"/>
            <a:ext cx="141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0019F8B3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3EDE6C-26C2-4DC0-8B67-E98B1DD3F7B3}"/>
              </a:ext>
            </a:extLst>
          </p:cNvPr>
          <p:cNvSpPr txBox="1"/>
          <p:nvPr/>
        </p:nvSpPr>
        <p:spPr>
          <a:xfrm>
            <a:off x="7331178" y="4698680"/>
            <a:ext cx="1691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i</a:t>
            </a:r>
            <a:r>
              <a:rPr lang="en-US" dirty="0"/>
              <a:t>; </a:t>
            </a:r>
            <a:br>
              <a:rPr lang="en-US" dirty="0"/>
            </a:br>
            <a:r>
              <a:rPr lang="en-US" dirty="0" err="1"/>
              <a:t>cout</a:t>
            </a:r>
            <a:r>
              <a:rPr lang="en-US" dirty="0"/>
              <a:t> &lt;&lt; *ptr1;</a:t>
            </a:r>
          </a:p>
          <a:p>
            <a:r>
              <a:rPr lang="en-US" dirty="0" err="1"/>
              <a:t>cout</a:t>
            </a:r>
            <a:r>
              <a:rPr lang="en-US" dirty="0"/>
              <a:t> &lt;&lt; **ptr3</a:t>
            </a:r>
            <a:endParaRPr lang="en-MY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7D4F732-F31A-4E34-A4AC-D5C80DF32D9F}"/>
              </a:ext>
            </a:extLst>
          </p:cNvPr>
          <p:cNvCxnSpPr>
            <a:stCxn id="8" idx="0"/>
          </p:cNvCxnSpPr>
          <p:nvPr/>
        </p:nvCxnSpPr>
        <p:spPr>
          <a:xfrm flipV="1">
            <a:off x="8177057" y="4148667"/>
            <a:ext cx="111810" cy="55001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44D78564-8D52-4187-840B-19AC40EC701E}"/>
              </a:ext>
            </a:extLst>
          </p:cNvPr>
          <p:cNvSpPr txBox="1"/>
          <p:nvPr/>
        </p:nvSpPr>
        <p:spPr>
          <a:xfrm>
            <a:off x="5049605" y="4684788"/>
            <a:ext cx="1691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cout</a:t>
            </a:r>
            <a:r>
              <a:rPr lang="en-US" dirty="0"/>
              <a:t> &lt;&lt; &amp;</a:t>
            </a:r>
            <a:r>
              <a:rPr lang="en-US" dirty="0" err="1"/>
              <a:t>i</a:t>
            </a:r>
            <a:r>
              <a:rPr lang="en-US" dirty="0"/>
              <a:t>; </a:t>
            </a:r>
            <a:br>
              <a:rPr lang="en-US" dirty="0"/>
            </a:br>
            <a:r>
              <a:rPr lang="en-US" dirty="0" err="1"/>
              <a:t>cout</a:t>
            </a:r>
            <a:r>
              <a:rPr lang="en-US" dirty="0"/>
              <a:t> &lt;&lt; ptr1;</a:t>
            </a:r>
          </a:p>
          <a:p>
            <a:r>
              <a:rPr lang="en-US" dirty="0" err="1"/>
              <a:t>cout</a:t>
            </a:r>
            <a:r>
              <a:rPr lang="en-US" dirty="0"/>
              <a:t> &lt;&lt; *ptr3</a:t>
            </a:r>
            <a:endParaRPr lang="en-MY" dirty="0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EF416281-AFC9-429A-B359-E474C94C9439}"/>
              </a:ext>
            </a:extLst>
          </p:cNvPr>
          <p:cNvCxnSpPr>
            <a:cxnSpLocks/>
            <a:stCxn id="60" idx="0"/>
          </p:cNvCxnSpPr>
          <p:nvPr/>
        </p:nvCxnSpPr>
        <p:spPr>
          <a:xfrm flipV="1">
            <a:off x="5895484" y="4164262"/>
            <a:ext cx="132783" cy="52052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C0A59C36-2CED-4B3A-A264-6FA64550AF29}"/>
              </a:ext>
            </a:extLst>
          </p:cNvPr>
          <p:cNvSpPr txBox="1"/>
          <p:nvPr/>
        </p:nvSpPr>
        <p:spPr>
          <a:xfrm>
            <a:off x="2709558" y="4684788"/>
            <a:ext cx="1691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cout</a:t>
            </a:r>
            <a:r>
              <a:rPr lang="en-US" dirty="0"/>
              <a:t> &lt;&lt; ptr3; </a:t>
            </a:r>
            <a:br>
              <a:rPr lang="en-US" dirty="0"/>
            </a:br>
            <a:r>
              <a:rPr lang="en-US" dirty="0" err="1"/>
              <a:t>cout</a:t>
            </a:r>
            <a:r>
              <a:rPr lang="en-US" dirty="0"/>
              <a:t> &lt;&lt; &amp;ptr1;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3E354D1-0B6B-4A6B-8EF5-9F1B83AB491F}"/>
              </a:ext>
            </a:extLst>
          </p:cNvPr>
          <p:cNvCxnSpPr>
            <a:cxnSpLocks/>
          </p:cNvCxnSpPr>
          <p:nvPr/>
        </p:nvCxnSpPr>
        <p:spPr>
          <a:xfrm flipV="1">
            <a:off x="3547518" y="4183555"/>
            <a:ext cx="132783" cy="52052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548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229</Words>
  <Application>Microsoft Office PowerPoint</Application>
  <PresentationFormat>Widescreen</PresentationFormat>
  <Paragraphs>93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Pointer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Pointer</dc:title>
  <dc:creator>Done</dc:creator>
  <cp:lastModifiedBy>Chee Siang Wong</cp:lastModifiedBy>
  <cp:revision>24</cp:revision>
  <dcterms:created xsi:type="dcterms:W3CDTF">2019-06-10T06:51:40Z</dcterms:created>
  <dcterms:modified xsi:type="dcterms:W3CDTF">2019-06-10T16:26:37Z</dcterms:modified>
</cp:coreProperties>
</file>